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D7E0F81-A35D-4764-9BE2-F8C71EF57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50419"/>
            <a:ext cx="10131427" cy="860400"/>
          </a:xfrm>
        </p:spPr>
        <p:txBody>
          <a:bodyPr/>
          <a:lstStyle/>
          <a:p>
            <a:pPr algn="ctr"/>
            <a:r>
              <a:rPr lang="en-US" dirty="0"/>
              <a:t>Risk &amp; reward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12FF43-0A87-4CAB-AAD3-CFC8DFFE9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8077" y="2889858"/>
            <a:ext cx="10131428" cy="860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4.3  Types of investment risk</a:t>
            </a:r>
          </a:p>
        </p:txBody>
      </p:sp>
    </p:spTree>
    <p:extLst>
      <p:ext uri="{BB962C8B-B14F-4D97-AF65-F5344CB8AC3E}">
        <p14:creationId xmlns:p14="http://schemas.microsoft.com/office/powerpoint/2010/main" val="203009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DA615B-FA09-4B73-BD25-81B8E8165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78024"/>
          </a:xfrm>
        </p:spPr>
        <p:txBody>
          <a:bodyPr/>
          <a:lstStyle/>
          <a:p>
            <a:pPr algn="ctr"/>
            <a:r>
              <a:rPr lang="en-US" dirty="0"/>
              <a:t>Achieve Optimal Asset Allocation</a:t>
            </a:r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4A9C05D5-E1C2-42D8-A9B4-0CE25DE4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43" y="1742577"/>
            <a:ext cx="9786183" cy="469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6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DA615B-FA09-4B73-BD25-81B8E8165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78024"/>
          </a:xfrm>
        </p:spPr>
        <p:txBody>
          <a:bodyPr/>
          <a:lstStyle/>
          <a:p>
            <a:pPr algn="ctr"/>
            <a:r>
              <a:rPr lang="en-US" dirty="0"/>
              <a:t>Determining Risk and the Risk Pyramid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B9304FB1-2E62-4E0A-B63C-11FD53BA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527" y="1600006"/>
            <a:ext cx="7899902" cy="501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5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DA615B-FA09-4B73-BD25-81B8E8165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287" y="301690"/>
            <a:ext cx="10131425" cy="678024"/>
          </a:xfrm>
        </p:spPr>
        <p:txBody>
          <a:bodyPr/>
          <a:lstStyle/>
          <a:p>
            <a:pPr algn="ctr"/>
            <a:r>
              <a:rPr lang="en-US" dirty="0"/>
              <a:t>worst returns stock value</a:t>
            </a:r>
          </a:p>
        </p:txBody>
      </p:sp>
      <p:pic>
        <p:nvPicPr>
          <p:cNvPr id="3" name="Picture 2" descr="Timeline&#10;&#10;Description automatically generated">
            <a:extLst>
              <a:ext uri="{FF2B5EF4-FFF2-40B4-BE49-F238E27FC236}">
                <a16:creationId xmlns:a16="http://schemas.microsoft.com/office/drawing/2014/main" id="{C2A10162-5B55-49D7-A659-1BCD18FE2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811" y="1222311"/>
            <a:ext cx="7162800" cy="4787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8519D7-E0CF-483B-83CC-D4526BA6B435}"/>
              </a:ext>
            </a:extLst>
          </p:cNvPr>
          <p:cNvSpPr txBox="1"/>
          <p:nvPr/>
        </p:nvSpPr>
        <p:spPr>
          <a:xfrm>
            <a:off x="4550408" y="6186978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9 10 2020 </a:t>
            </a:r>
          </a:p>
        </p:txBody>
      </p:sp>
    </p:spTree>
    <p:extLst>
      <p:ext uri="{BB962C8B-B14F-4D97-AF65-F5344CB8AC3E}">
        <p14:creationId xmlns:p14="http://schemas.microsoft.com/office/powerpoint/2010/main" val="2440064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6</TotalTime>
  <Words>25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Risk &amp; reward </vt:lpstr>
      <vt:lpstr>Achieve Optimal Asset Allocation</vt:lpstr>
      <vt:lpstr>Determining Risk and the Risk Pyramid</vt:lpstr>
      <vt:lpstr>worst returns stock value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and reward </dc:title>
  <dc:creator>John P Moran</dc:creator>
  <cp:lastModifiedBy>John P Moran</cp:lastModifiedBy>
  <cp:revision>5</cp:revision>
  <dcterms:created xsi:type="dcterms:W3CDTF">2020-11-04T20:03:02Z</dcterms:created>
  <dcterms:modified xsi:type="dcterms:W3CDTF">2020-11-04T20:09:24Z</dcterms:modified>
</cp:coreProperties>
</file>