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87A22-1BF8-49EA-893C-C8DEE1B73E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Native American 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DE23E-D14D-4549-AA18-E58484DFB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249074" cy="1117687"/>
          </a:xfrm>
        </p:spPr>
        <p:txBody>
          <a:bodyPr>
            <a:normAutofit fontScale="92500"/>
          </a:bodyPr>
          <a:lstStyle/>
          <a:p>
            <a:r>
              <a:rPr lang="en-US" dirty="0"/>
              <a:t>In 2011, I was honored overwhelmed and surprised by my Native American Veterans when they made me an honorary warrior.</a:t>
            </a:r>
          </a:p>
          <a:p>
            <a:r>
              <a:rPr lang="en-US" dirty="0"/>
              <a:t>The Warrior Flag once in my classroom holds a place of honor in my home</a:t>
            </a:r>
          </a:p>
        </p:txBody>
      </p:sp>
    </p:spTree>
    <p:extLst>
      <p:ext uri="{BB962C8B-B14F-4D97-AF65-F5344CB8AC3E}">
        <p14:creationId xmlns:p14="http://schemas.microsoft.com/office/powerpoint/2010/main" val="226149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tree, outdoor, group&#10;&#10;Description automatically generated">
            <a:extLst>
              <a:ext uri="{FF2B5EF4-FFF2-40B4-BE49-F238E27FC236}">
                <a16:creationId xmlns:a16="http://schemas.microsoft.com/office/drawing/2014/main" id="{B854CF62-7139-411F-841A-301E2DF8F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173064"/>
            <a:ext cx="8527402" cy="56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F165C2AF-37A7-48FA-9473-F1D785E47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18" y="995784"/>
            <a:ext cx="8695353" cy="57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a flag&#10;&#10;Description automatically generated with low confidence">
            <a:extLst>
              <a:ext uri="{FF2B5EF4-FFF2-40B4-BE49-F238E27FC236}">
                <a16:creationId xmlns:a16="http://schemas.microsoft.com/office/drawing/2014/main" id="{A12DFF6E-62BA-490E-881E-6B39273BB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54" y="1121851"/>
            <a:ext cx="6773635" cy="541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8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, person, crowd&#10;&#10;Description automatically generated">
            <a:extLst>
              <a:ext uri="{FF2B5EF4-FFF2-40B4-BE49-F238E27FC236}">
                <a16:creationId xmlns:a16="http://schemas.microsoft.com/office/drawing/2014/main" id="{345F4C3C-11B7-454E-9239-852B09EDD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59" y="998134"/>
            <a:ext cx="7016941" cy="50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1203668-C206-46B0-ABE6-2AD7DE3CC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38" y="951454"/>
            <a:ext cx="6898466" cy="570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2710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</TotalTime>
  <Words>40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Native American Culture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 Culture</dc:title>
  <dc:creator>John P Moran</dc:creator>
  <cp:lastModifiedBy>John P Moran</cp:lastModifiedBy>
  <cp:revision>11</cp:revision>
  <dcterms:created xsi:type="dcterms:W3CDTF">2021-04-22T13:58:01Z</dcterms:created>
  <dcterms:modified xsi:type="dcterms:W3CDTF">2022-01-11T20:28:29Z</dcterms:modified>
</cp:coreProperties>
</file>