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581D6-4402-4377-A620-4B3A1153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61732"/>
            <a:ext cx="10131425" cy="7829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Large companies that people invest in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1537F51-910B-4A68-BDA5-28621DAB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849086"/>
            <a:ext cx="6008914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581D6-4402-4377-A620-4B3A1153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52" y="292361"/>
            <a:ext cx="10131425" cy="7829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Large companies that people invest in</a:t>
            </a:r>
          </a:p>
        </p:txBody>
      </p:sp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7EB4C752-70A8-4494-86B6-AE6AE643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33" y="998516"/>
            <a:ext cx="8060534" cy="58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5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</TotalTime>
  <Words>12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Celestial</vt:lpstr>
      <vt:lpstr>Large companies that people invest in</vt:lpstr>
      <vt:lpstr>Large companies that people invest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Largest companies that people invest in</dc:title>
  <dc:creator>John P Moran</dc:creator>
  <cp:lastModifiedBy>John P Moran</cp:lastModifiedBy>
  <cp:revision>2</cp:revision>
  <dcterms:created xsi:type="dcterms:W3CDTF">2020-12-24T21:42:38Z</dcterms:created>
  <dcterms:modified xsi:type="dcterms:W3CDTF">2020-12-24T21:45:25Z</dcterms:modified>
</cp:coreProperties>
</file>