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4/22/2021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4/22/2021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E4AD-B1FA-4403-9EAD-3C96372F3F45}"/>
              </a:ext>
            </a:extLst>
          </p:cNvPr>
          <p:cNvSpPr>
            <a:spLocks noGrp="1"/>
          </p:cNvSpPr>
          <p:nvPr>
            <p:ph type="ctrTitle"/>
          </p:nvPr>
        </p:nvSpPr>
        <p:spPr/>
        <p:txBody>
          <a:bodyPr/>
          <a:lstStyle/>
          <a:p>
            <a:pPr algn="ctr"/>
            <a:r>
              <a:rPr lang="en-US" dirty="0"/>
              <a:t>Native American </a:t>
            </a:r>
          </a:p>
        </p:txBody>
      </p:sp>
      <p:sp>
        <p:nvSpPr>
          <p:cNvPr id="3" name="Subtitle 2">
            <a:extLst>
              <a:ext uri="{FF2B5EF4-FFF2-40B4-BE49-F238E27FC236}">
                <a16:creationId xmlns:a16="http://schemas.microsoft.com/office/drawing/2014/main" id="{2CDCBA02-58F6-4BC2-A0C1-0500195EE167}"/>
              </a:ext>
            </a:extLst>
          </p:cNvPr>
          <p:cNvSpPr>
            <a:spLocks noGrp="1"/>
          </p:cNvSpPr>
          <p:nvPr>
            <p:ph type="subTitle" idx="1"/>
          </p:nvPr>
        </p:nvSpPr>
        <p:spPr>
          <a:xfrm>
            <a:off x="3601616" y="4394039"/>
            <a:ext cx="5421086" cy="1117687"/>
          </a:xfrm>
        </p:spPr>
        <p:txBody>
          <a:bodyPr/>
          <a:lstStyle/>
          <a:p>
            <a:pPr algn="ctr"/>
            <a:r>
              <a:rPr lang="en-US" dirty="0"/>
              <a:t>Opening Ceremony of the Wall that Heals</a:t>
            </a:r>
          </a:p>
          <a:p>
            <a:pPr algn="ctr"/>
            <a:r>
              <a:rPr lang="en-US" dirty="0"/>
              <a:t>Charlotte High School Charlotte, MI May 2008 </a:t>
            </a:r>
          </a:p>
        </p:txBody>
      </p:sp>
    </p:spTree>
    <p:extLst>
      <p:ext uri="{BB962C8B-B14F-4D97-AF65-F5344CB8AC3E}">
        <p14:creationId xmlns:p14="http://schemas.microsoft.com/office/powerpoint/2010/main" val="71360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picture containing grass, sky, outdoor, field&#10;&#10;Description automatically generated">
            <a:extLst>
              <a:ext uri="{FF2B5EF4-FFF2-40B4-BE49-F238E27FC236}">
                <a16:creationId xmlns:a16="http://schemas.microsoft.com/office/drawing/2014/main" id="{E914EC25-5D96-4AC5-8309-23912CBA424A}"/>
              </a:ext>
            </a:extLst>
          </p:cNvPr>
          <p:cNvPicPr>
            <a:picLocks noChangeAspect="1"/>
          </p:cNvPicPr>
          <p:nvPr/>
        </p:nvPicPr>
        <p:blipFill>
          <a:blip r:embed="rId2"/>
          <a:stretch>
            <a:fillRect/>
          </a:stretch>
        </p:blipFill>
        <p:spPr>
          <a:xfrm>
            <a:off x="2457061" y="2031741"/>
            <a:ext cx="6435012" cy="4826259"/>
          </a:xfrm>
          <a:prstGeom prst="rect">
            <a:avLst/>
          </a:prstGeom>
        </p:spPr>
      </p:pic>
    </p:spTree>
    <p:extLst>
      <p:ext uri="{BB962C8B-B14F-4D97-AF65-F5344CB8AC3E}">
        <p14:creationId xmlns:p14="http://schemas.microsoft.com/office/powerpoint/2010/main" val="56227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picture containing grass, sky, outdoor, field&#10;&#10;Description automatically generated">
            <a:extLst>
              <a:ext uri="{FF2B5EF4-FFF2-40B4-BE49-F238E27FC236}">
                <a16:creationId xmlns:a16="http://schemas.microsoft.com/office/drawing/2014/main" id="{D895E928-1538-4DB1-A28A-318C0F5969D1}"/>
              </a:ext>
            </a:extLst>
          </p:cNvPr>
          <p:cNvPicPr>
            <a:picLocks noChangeAspect="1"/>
          </p:cNvPicPr>
          <p:nvPr/>
        </p:nvPicPr>
        <p:blipFill>
          <a:blip r:embed="rId2"/>
          <a:stretch>
            <a:fillRect/>
          </a:stretch>
        </p:blipFill>
        <p:spPr>
          <a:xfrm>
            <a:off x="2643673" y="1989753"/>
            <a:ext cx="6490996" cy="4868247"/>
          </a:xfrm>
          <a:prstGeom prst="rect">
            <a:avLst/>
          </a:prstGeom>
        </p:spPr>
      </p:pic>
    </p:spTree>
    <p:extLst>
      <p:ext uri="{BB962C8B-B14F-4D97-AF65-F5344CB8AC3E}">
        <p14:creationId xmlns:p14="http://schemas.microsoft.com/office/powerpoint/2010/main" val="285949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picture containing grass, tree, sky, outdoor&#10;&#10;Description automatically generated">
            <a:extLst>
              <a:ext uri="{FF2B5EF4-FFF2-40B4-BE49-F238E27FC236}">
                <a16:creationId xmlns:a16="http://schemas.microsoft.com/office/drawing/2014/main" id="{B4A079B2-2A92-4F27-B3FF-E1C83E110DA5}"/>
              </a:ext>
            </a:extLst>
          </p:cNvPr>
          <p:cNvPicPr>
            <a:picLocks noChangeAspect="1"/>
          </p:cNvPicPr>
          <p:nvPr/>
        </p:nvPicPr>
        <p:blipFill>
          <a:blip r:embed="rId2"/>
          <a:stretch>
            <a:fillRect/>
          </a:stretch>
        </p:blipFill>
        <p:spPr>
          <a:xfrm>
            <a:off x="2690327" y="2125046"/>
            <a:ext cx="6099110" cy="4574333"/>
          </a:xfrm>
          <a:prstGeom prst="rect">
            <a:avLst/>
          </a:prstGeom>
        </p:spPr>
      </p:pic>
    </p:spTree>
    <p:extLst>
      <p:ext uri="{BB962C8B-B14F-4D97-AF65-F5344CB8AC3E}">
        <p14:creationId xmlns:p14="http://schemas.microsoft.com/office/powerpoint/2010/main" val="369295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picture containing grass&#10;&#10;Description automatically generated">
            <a:extLst>
              <a:ext uri="{FF2B5EF4-FFF2-40B4-BE49-F238E27FC236}">
                <a16:creationId xmlns:a16="http://schemas.microsoft.com/office/drawing/2014/main" id="{FE087A99-49A5-48AE-B6B6-A48C4F72955A}"/>
              </a:ext>
            </a:extLst>
          </p:cNvPr>
          <p:cNvPicPr>
            <a:picLocks noChangeAspect="1"/>
          </p:cNvPicPr>
          <p:nvPr/>
        </p:nvPicPr>
        <p:blipFill>
          <a:blip r:embed="rId2"/>
          <a:stretch>
            <a:fillRect/>
          </a:stretch>
        </p:blipFill>
        <p:spPr>
          <a:xfrm>
            <a:off x="2531706" y="2024743"/>
            <a:ext cx="6444343" cy="4833257"/>
          </a:xfrm>
          <a:prstGeom prst="rect">
            <a:avLst/>
          </a:prstGeom>
        </p:spPr>
      </p:pic>
    </p:spTree>
    <p:extLst>
      <p:ext uri="{BB962C8B-B14F-4D97-AF65-F5344CB8AC3E}">
        <p14:creationId xmlns:p14="http://schemas.microsoft.com/office/powerpoint/2010/main" val="250956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sp>
        <p:nvSpPr>
          <p:cNvPr id="3" name="TextBox 2">
            <a:extLst>
              <a:ext uri="{FF2B5EF4-FFF2-40B4-BE49-F238E27FC236}">
                <a16:creationId xmlns:a16="http://schemas.microsoft.com/office/drawing/2014/main" id="{05A5DE45-C9BB-4722-9EEC-AF459A7E5A3B}"/>
              </a:ext>
            </a:extLst>
          </p:cNvPr>
          <p:cNvSpPr txBox="1"/>
          <p:nvPr/>
        </p:nvSpPr>
        <p:spPr>
          <a:xfrm>
            <a:off x="2062065" y="2491273"/>
            <a:ext cx="7464490" cy="3693319"/>
          </a:xfrm>
          <a:prstGeom prst="rect">
            <a:avLst/>
          </a:prstGeom>
          <a:noFill/>
        </p:spPr>
        <p:txBody>
          <a:bodyPr wrap="square" rtlCol="0">
            <a:spAutoFit/>
          </a:bodyPr>
          <a:lstStyle/>
          <a:p>
            <a:r>
              <a:rPr lang="en-US" dirty="0"/>
              <a:t>As Native American Culture dictates, my photographer was given permission to take pictures and share with the public. </a:t>
            </a:r>
          </a:p>
          <a:p>
            <a:endParaRPr lang="en-US" dirty="0"/>
          </a:p>
          <a:p>
            <a:r>
              <a:rPr lang="en-US" dirty="0"/>
              <a:t>Also, as Native American culture dictates the area where the Wall that Heals was placed was smudged by one of my Native American Vietnam Veterans prior to the Wall’s arrival to relieve the ground of negative energy from playground fights and disputes and other such incidents before it could be placed on what would be considered sacred ground by the Native Americans. The ground would be smudged again after the Wall’s exit to provide for a release of the grief and sorrow left there by the visitors. Both </a:t>
            </a:r>
            <a:r>
              <a:rPr lang="en-US" dirty="0" err="1"/>
              <a:t>smudgings</a:t>
            </a:r>
            <a:r>
              <a:rPr lang="en-US" dirty="0"/>
              <a:t> were privately done with just my veteran and I in attendance. The next picture is the ground that was healed by the smudging. </a:t>
            </a:r>
          </a:p>
        </p:txBody>
      </p:sp>
    </p:spTree>
    <p:extLst>
      <p:ext uri="{BB962C8B-B14F-4D97-AF65-F5344CB8AC3E}">
        <p14:creationId xmlns:p14="http://schemas.microsoft.com/office/powerpoint/2010/main" val="392523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5" name="Picture 4" descr="A picture containing grass, sky, outdoor, field&#10;&#10;Description automatically generated">
            <a:extLst>
              <a:ext uri="{FF2B5EF4-FFF2-40B4-BE49-F238E27FC236}">
                <a16:creationId xmlns:a16="http://schemas.microsoft.com/office/drawing/2014/main" id="{8BFD5E48-1C1F-4E19-9A25-1386C2F1F707}"/>
              </a:ext>
            </a:extLst>
          </p:cNvPr>
          <p:cNvPicPr>
            <a:picLocks noChangeAspect="1"/>
          </p:cNvPicPr>
          <p:nvPr/>
        </p:nvPicPr>
        <p:blipFill>
          <a:blip r:embed="rId2"/>
          <a:stretch>
            <a:fillRect/>
          </a:stretch>
        </p:blipFill>
        <p:spPr>
          <a:xfrm>
            <a:off x="2307772" y="2010747"/>
            <a:ext cx="6463004" cy="4847253"/>
          </a:xfrm>
          <a:prstGeom prst="rect">
            <a:avLst/>
          </a:prstGeom>
        </p:spPr>
      </p:pic>
    </p:spTree>
    <p:extLst>
      <p:ext uri="{BB962C8B-B14F-4D97-AF65-F5344CB8AC3E}">
        <p14:creationId xmlns:p14="http://schemas.microsoft.com/office/powerpoint/2010/main" val="150025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Graphical user interface&#10;&#10;Description automatically generated">
            <a:extLst>
              <a:ext uri="{FF2B5EF4-FFF2-40B4-BE49-F238E27FC236}">
                <a16:creationId xmlns:a16="http://schemas.microsoft.com/office/drawing/2014/main" id="{DE947AFC-6AB3-4DC8-95D3-64F230E146CA}"/>
              </a:ext>
            </a:extLst>
          </p:cNvPr>
          <p:cNvPicPr>
            <a:picLocks noChangeAspect="1"/>
          </p:cNvPicPr>
          <p:nvPr/>
        </p:nvPicPr>
        <p:blipFill>
          <a:blip r:embed="rId2"/>
          <a:stretch>
            <a:fillRect/>
          </a:stretch>
        </p:blipFill>
        <p:spPr>
          <a:xfrm>
            <a:off x="2973321" y="1927861"/>
            <a:ext cx="5965405" cy="4930139"/>
          </a:xfrm>
          <a:prstGeom prst="rect">
            <a:avLst/>
          </a:prstGeom>
        </p:spPr>
      </p:pic>
    </p:spTree>
    <p:extLst>
      <p:ext uri="{BB962C8B-B14F-4D97-AF65-F5344CB8AC3E}">
        <p14:creationId xmlns:p14="http://schemas.microsoft.com/office/powerpoint/2010/main" val="303412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BD7691-8ECF-484C-A98A-0891B474C935}"/>
              </a:ext>
            </a:extLst>
          </p:cNvPr>
          <p:cNvSpPr>
            <a:spLocks noGrp="1"/>
          </p:cNvSpPr>
          <p:nvPr>
            <p:ph type="title"/>
          </p:nvPr>
        </p:nvSpPr>
        <p:spPr>
          <a:xfrm>
            <a:off x="680321" y="753228"/>
            <a:ext cx="9613861" cy="832291"/>
          </a:xfrm>
        </p:spPr>
        <p:txBody>
          <a:bodyPr/>
          <a:lstStyle/>
          <a:p>
            <a:pPr algn="ctr"/>
            <a:r>
              <a:rPr lang="en-US" dirty="0"/>
              <a:t>Back Story</a:t>
            </a:r>
          </a:p>
        </p:txBody>
      </p:sp>
      <p:sp>
        <p:nvSpPr>
          <p:cNvPr id="7" name="TextBox 6">
            <a:extLst>
              <a:ext uri="{FF2B5EF4-FFF2-40B4-BE49-F238E27FC236}">
                <a16:creationId xmlns:a16="http://schemas.microsoft.com/office/drawing/2014/main" id="{9D16E62C-7EEF-4EC4-9039-1DBB54E56917}"/>
              </a:ext>
            </a:extLst>
          </p:cNvPr>
          <p:cNvSpPr txBox="1"/>
          <p:nvPr/>
        </p:nvSpPr>
        <p:spPr>
          <a:xfrm>
            <a:off x="897622" y="2197916"/>
            <a:ext cx="10016455" cy="3970318"/>
          </a:xfrm>
          <a:prstGeom prst="rect">
            <a:avLst/>
          </a:prstGeom>
          <a:noFill/>
        </p:spPr>
        <p:txBody>
          <a:bodyPr wrap="square" rtlCol="0">
            <a:spAutoFit/>
          </a:bodyPr>
          <a:lstStyle/>
          <a:p>
            <a:r>
              <a:rPr lang="en-US" dirty="0"/>
              <a:t>I spent over 30 years of my career as a social studies teacher honoring the Vietnam Veteran. </a:t>
            </a:r>
          </a:p>
          <a:p>
            <a:r>
              <a:rPr lang="en-US" dirty="0"/>
              <a:t>I felt since the age of nine that the Vietnam Veteran was not treated with respect when they returned to American soil after serving in one of our Nation’s most difficult wars.  I had Vietnam Veterans come to the school to share their stories and experiences with our students for more than 30 years. One of my goals was to bring a replica of the Vietnam Veterans Memorial to my school to help educate my students and my community reflect on the sacrifices made by the Vietnam Veterans and their families. I also hope that it would help to honor my veterans and help them heal. During Memorial Day 2008, I was able to achieve that goal. More than 20,000 people attended the events that began with a motorcycle rally and ending with a multi denominational candlelight vigil. The opening ceremony was conducted by a group of Native Americans. I have added some other pictures just for context. This probably one of the single greatest achievements of my career. I had lots of help! </a:t>
            </a:r>
          </a:p>
          <a:p>
            <a:pPr algn="ctr"/>
            <a:r>
              <a:rPr lang="en-US" dirty="0"/>
              <a:t>AND FOR THE RECORD I AM NOT A VETERAN</a:t>
            </a:r>
          </a:p>
          <a:p>
            <a:pPr algn="ctr"/>
            <a:r>
              <a:rPr lang="en-US" dirty="0"/>
              <a:t>I WAS NOT THERE…BUT I CARE! </a:t>
            </a:r>
          </a:p>
        </p:txBody>
      </p:sp>
    </p:spTree>
    <p:extLst>
      <p:ext uri="{BB962C8B-B14F-4D97-AF65-F5344CB8AC3E}">
        <p14:creationId xmlns:p14="http://schemas.microsoft.com/office/powerpoint/2010/main" val="70110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group of people standing in front of a building&#10;&#10;Description automatically generated with low confidence">
            <a:extLst>
              <a:ext uri="{FF2B5EF4-FFF2-40B4-BE49-F238E27FC236}">
                <a16:creationId xmlns:a16="http://schemas.microsoft.com/office/drawing/2014/main" id="{28FFBEAF-8643-4256-BBAD-3BBB8B04F3EF}"/>
              </a:ext>
            </a:extLst>
          </p:cNvPr>
          <p:cNvPicPr>
            <a:picLocks noChangeAspect="1"/>
          </p:cNvPicPr>
          <p:nvPr/>
        </p:nvPicPr>
        <p:blipFill>
          <a:blip r:embed="rId2"/>
          <a:stretch>
            <a:fillRect/>
          </a:stretch>
        </p:blipFill>
        <p:spPr>
          <a:xfrm>
            <a:off x="2438400" y="1919773"/>
            <a:ext cx="6472335" cy="4854251"/>
          </a:xfrm>
          <a:prstGeom prst="rect">
            <a:avLst/>
          </a:prstGeom>
        </p:spPr>
      </p:pic>
    </p:spTree>
    <p:extLst>
      <p:ext uri="{BB962C8B-B14F-4D97-AF65-F5344CB8AC3E}">
        <p14:creationId xmlns:p14="http://schemas.microsoft.com/office/powerpoint/2010/main" val="163842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picture containing sky, outdoor, grass, person&#10;&#10;Description automatically generated">
            <a:extLst>
              <a:ext uri="{FF2B5EF4-FFF2-40B4-BE49-F238E27FC236}">
                <a16:creationId xmlns:a16="http://schemas.microsoft.com/office/drawing/2014/main" id="{07CDEFF9-4AB1-459D-A375-6D1D5A24623E}"/>
              </a:ext>
            </a:extLst>
          </p:cNvPr>
          <p:cNvPicPr>
            <a:picLocks noChangeAspect="1"/>
          </p:cNvPicPr>
          <p:nvPr/>
        </p:nvPicPr>
        <p:blipFill>
          <a:blip r:embed="rId2"/>
          <a:stretch>
            <a:fillRect/>
          </a:stretch>
        </p:blipFill>
        <p:spPr>
          <a:xfrm>
            <a:off x="2485053" y="2010747"/>
            <a:ext cx="6463004" cy="4847253"/>
          </a:xfrm>
          <a:prstGeom prst="rect">
            <a:avLst/>
          </a:prstGeom>
        </p:spPr>
      </p:pic>
    </p:spTree>
    <p:extLst>
      <p:ext uri="{BB962C8B-B14F-4D97-AF65-F5344CB8AC3E}">
        <p14:creationId xmlns:p14="http://schemas.microsoft.com/office/powerpoint/2010/main" val="427113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picture containing person, outdoor, standing&#10;&#10;Description automatically generated">
            <a:extLst>
              <a:ext uri="{FF2B5EF4-FFF2-40B4-BE49-F238E27FC236}">
                <a16:creationId xmlns:a16="http://schemas.microsoft.com/office/drawing/2014/main" id="{6BCE0AE0-1C36-4519-A0B8-F459F893ECAF}"/>
              </a:ext>
            </a:extLst>
          </p:cNvPr>
          <p:cNvPicPr>
            <a:picLocks noChangeAspect="1"/>
          </p:cNvPicPr>
          <p:nvPr/>
        </p:nvPicPr>
        <p:blipFill>
          <a:blip r:embed="rId2"/>
          <a:stretch>
            <a:fillRect/>
          </a:stretch>
        </p:blipFill>
        <p:spPr>
          <a:xfrm>
            <a:off x="2377048" y="2016751"/>
            <a:ext cx="6281762" cy="4711322"/>
          </a:xfrm>
          <a:prstGeom prst="rect">
            <a:avLst/>
          </a:prstGeom>
        </p:spPr>
      </p:pic>
    </p:spTree>
    <p:extLst>
      <p:ext uri="{BB962C8B-B14F-4D97-AF65-F5344CB8AC3E}">
        <p14:creationId xmlns:p14="http://schemas.microsoft.com/office/powerpoint/2010/main" val="101984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group of people holding flags&#10;&#10;Description automatically generated with low confidence">
            <a:extLst>
              <a:ext uri="{FF2B5EF4-FFF2-40B4-BE49-F238E27FC236}">
                <a16:creationId xmlns:a16="http://schemas.microsoft.com/office/drawing/2014/main" id="{884EB967-7D8E-4472-B682-486AE3104538}"/>
              </a:ext>
            </a:extLst>
          </p:cNvPr>
          <p:cNvPicPr>
            <a:picLocks noChangeAspect="1"/>
          </p:cNvPicPr>
          <p:nvPr/>
        </p:nvPicPr>
        <p:blipFill>
          <a:blip r:embed="rId2"/>
          <a:stretch>
            <a:fillRect/>
          </a:stretch>
        </p:blipFill>
        <p:spPr>
          <a:xfrm>
            <a:off x="2419738" y="1996751"/>
            <a:ext cx="6481665" cy="4861249"/>
          </a:xfrm>
          <a:prstGeom prst="rect">
            <a:avLst/>
          </a:prstGeom>
        </p:spPr>
      </p:pic>
    </p:spTree>
    <p:extLst>
      <p:ext uri="{BB962C8B-B14F-4D97-AF65-F5344CB8AC3E}">
        <p14:creationId xmlns:p14="http://schemas.microsoft.com/office/powerpoint/2010/main" val="56351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group of people holding flags&#10;&#10;Description automatically generated with low confidence">
            <a:extLst>
              <a:ext uri="{FF2B5EF4-FFF2-40B4-BE49-F238E27FC236}">
                <a16:creationId xmlns:a16="http://schemas.microsoft.com/office/drawing/2014/main" id="{9DECAC09-DEBA-4ECC-B589-AF3BB53B676E}"/>
              </a:ext>
            </a:extLst>
          </p:cNvPr>
          <p:cNvPicPr>
            <a:picLocks noChangeAspect="1"/>
          </p:cNvPicPr>
          <p:nvPr/>
        </p:nvPicPr>
        <p:blipFill>
          <a:blip r:embed="rId2"/>
          <a:stretch>
            <a:fillRect/>
          </a:stretch>
        </p:blipFill>
        <p:spPr>
          <a:xfrm>
            <a:off x="2634343" y="1982755"/>
            <a:ext cx="6500327" cy="4875245"/>
          </a:xfrm>
          <a:prstGeom prst="rect">
            <a:avLst/>
          </a:prstGeom>
        </p:spPr>
      </p:pic>
    </p:spTree>
    <p:extLst>
      <p:ext uri="{BB962C8B-B14F-4D97-AF65-F5344CB8AC3E}">
        <p14:creationId xmlns:p14="http://schemas.microsoft.com/office/powerpoint/2010/main" val="421041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group of people holding flags&#10;&#10;Description automatically generated with medium confidence">
            <a:extLst>
              <a:ext uri="{FF2B5EF4-FFF2-40B4-BE49-F238E27FC236}">
                <a16:creationId xmlns:a16="http://schemas.microsoft.com/office/drawing/2014/main" id="{5D6C187B-BA8C-4883-8B84-AF3203C9189A}"/>
              </a:ext>
            </a:extLst>
          </p:cNvPr>
          <p:cNvPicPr>
            <a:picLocks noChangeAspect="1"/>
          </p:cNvPicPr>
          <p:nvPr/>
        </p:nvPicPr>
        <p:blipFill>
          <a:blip r:embed="rId2"/>
          <a:stretch>
            <a:fillRect/>
          </a:stretch>
        </p:blipFill>
        <p:spPr>
          <a:xfrm>
            <a:off x="2503715" y="1954763"/>
            <a:ext cx="6537649" cy="4903237"/>
          </a:xfrm>
          <a:prstGeom prst="rect">
            <a:avLst/>
          </a:prstGeom>
        </p:spPr>
      </p:pic>
    </p:spTree>
    <p:extLst>
      <p:ext uri="{BB962C8B-B14F-4D97-AF65-F5344CB8AC3E}">
        <p14:creationId xmlns:p14="http://schemas.microsoft.com/office/powerpoint/2010/main" val="213283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543-95E9-4F9F-A802-7E29C13A722B}"/>
              </a:ext>
            </a:extLst>
          </p:cNvPr>
          <p:cNvSpPr>
            <a:spLocks noGrp="1"/>
          </p:cNvSpPr>
          <p:nvPr>
            <p:ph type="title"/>
          </p:nvPr>
        </p:nvSpPr>
        <p:spPr/>
        <p:txBody>
          <a:bodyPr/>
          <a:lstStyle/>
          <a:p>
            <a:r>
              <a:rPr lang="en-US" dirty="0"/>
              <a:t>Native American opening ceremony for the Wall that Heals Charlotte, MI May 2008</a:t>
            </a:r>
          </a:p>
        </p:txBody>
      </p:sp>
      <p:pic>
        <p:nvPicPr>
          <p:cNvPr id="4" name="Picture 3" descr="A group of people holding flags&#10;&#10;Description automatically generated with medium confidence">
            <a:extLst>
              <a:ext uri="{FF2B5EF4-FFF2-40B4-BE49-F238E27FC236}">
                <a16:creationId xmlns:a16="http://schemas.microsoft.com/office/drawing/2014/main" id="{7F2B9A35-DE8D-490B-BAC1-D3A454200BB8}"/>
              </a:ext>
            </a:extLst>
          </p:cNvPr>
          <p:cNvPicPr>
            <a:picLocks noChangeAspect="1"/>
          </p:cNvPicPr>
          <p:nvPr/>
        </p:nvPicPr>
        <p:blipFill>
          <a:blip r:embed="rId2"/>
          <a:stretch>
            <a:fillRect/>
          </a:stretch>
        </p:blipFill>
        <p:spPr>
          <a:xfrm>
            <a:off x="2541037" y="2024743"/>
            <a:ext cx="6444343" cy="4833257"/>
          </a:xfrm>
          <a:prstGeom prst="rect">
            <a:avLst/>
          </a:prstGeom>
        </p:spPr>
      </p:pic>
    </p:spTree>
    <p:extLst>
      <p:ext uri="{BB962C8B-B14F-4D97-AF65-F5344CB8AC3E}">
        <p14:creationId xmlns:p14="http://schemas.microsoft.com/office/powerpoint/2010/main" val="91396380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47</TotalTime>
  <Words>573</Words>
  <Application>Microsoft Office PowerPoint</Application>
  <PresentationFormat>Widescreen</PresentationFormat>
  <Paragraphs>25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Trebuchet MS</vt:lpstr>
      <vt:lpstr>Berlin</vt:lpstr>
      <vt:lpstr>Native American </vt:lpstr>
      <vt:lpstr>Back Story</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lpstr>Native American opening ceremony for the Wall that Heals Charlotte, MI May 2008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dc:title>
  <dc:creator>John P Moran</dc:creator>
  <cp:lastModifiedBy>John P Moran</cp:lastModifiedBy>
  <cp:revision>12</cp:revision>
  <dcterms:created xsi:type="dcterms:W3CDTF">2021-04-22T13:01:56Z</dcterms:created>
  <dcterms:modified xsi:type="dcterms:W3CDTF">2021-04-22T13:49:20Z</dcterms:modified>
</cp:coreProperties>
</file>