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4" r:id="rId9"/>
    <p:sldId id="263" r:id="rId10"/>
    <p:sldId id="265" r:id="rId11"/>
    <p:sldId id="266" r:id="rId12"/>
    <p:sldId id="268" r:id="rId13"/>
    <p:sldId id="270" r:id="rId14"/>
    <p:sldId id="272" r:id="rId15"/>
    <p:sldId id="271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app=desktop&amp;v=_BSCDvWpo3c&amp;feature=youtu.be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Q9jfRyevxA&amp;feature=youtu.be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estinationscanner.com/is-welding-a-good-career/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trotimes.com/detroit/robocop/Content?oid=26514744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johnniemossocialstudiesemporium.weebly.com/economics-of-personal-finance.html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4634C-15D6-4EDA-8A7A-4A61FBAB6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9768" y="1066801"/>
            <a:ext cx="7197726" cy="2421464"/>
          </a:xfrm>
        </p:spPr>
        <p:txBody>
          <a:bodyPr/>
          <a:lstStyle/>
          <a:p>
            <a:r>
              <a:rPr lang="en-US" b="1" dirty="0"/>
              <a:t>You  can have a career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84620-7D69-436C-B54A-A5388106B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9552" y="348826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In welding</a:t>
            </a:r>
          </a:p>
        </p:txBody>
      </p:sp>
    </p:spTree>
    <p:extLst>
      <p:ext uri="{BB962C8B-B14F-4D97-AF65-F5344CB8AC3E}">
        <p14:creationId xmlns:p14="http://schemas.microsoft.com/office/powerpoint/2010/main" val="428703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548C9-200B-4F6B-9DC1-726884AE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57943"/>
          </a:xfrm>
        </p:spPr>
        <p:txBody>
          <a:bodyPr/>
          <a:lstStyle/>
          <a:p>
            <a:pPr algn="ctr"/>
            <a:r>
              <a:rPr lang="en-US" dirty="0"/>
              <a:t>Nick is featured in this video 24 seconds 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7C22F-4F75-4400-9128-E22E1E9896E0}"/>
              </a:ext>
            </a:extLst>
          </p:cNvPr>
          <p:cNvSpPr txBox="1"/>
          <p:nvPr/>
        </p:nvSpPr>
        <p:spPr>
          <a:xfrm>
            <a:off x="1548882" y="2976465"/>
            <a:ext cx="866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https://www.youtube.com/watch?app=desktop&amp;v=_BSCDvWpo3c&amp;feature=youtu.be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16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548C9-200B-4F6B-9DC1-726884AE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57943"/>
          </a:xfrm>
        </p:spPr>
        <p:txBody>
          <a:bodyPr/>
          <a:lstStyle/>
          <a:p>
            <a:pPr algn="ctr"/>
            <a:r>
              <a:rPr lang="en-US" dirty="0"/>
              <a:t>Nick is featured in this video 1:42 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7C22F-4F75-4400-9128-E22E1E9896E0}"/>
              </a:ext>
            </a:extLst>
          </p:cNvPr>
          <p:cNvSpPr txBox="1"/>
          <p:nvPr/>
        </p:nvSpPr>
        <p:spPr>
          <a:xfrm>
            <a:off x="1548882" y="2976465"/>
            <a:ext cx="866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https://www.youtube.com/watch?v=2Q9jfRyevxA&amp;feature=youtu.be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86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8EB6-85BF-4ED6-8F5E-8AB0752F9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23" y="3045204"/>
            <a:ext cx="10131427" cy="9486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hlinkClick r:id="rId2"/>
              </a:rPr>
              <a:t>https://destinationscanner.com/is-welding-a-good-career/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E2EA9-9E5F-47F6-B440-8156BFF6E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023" y="912303"/>
            <a:ext cx="10131428" cy="1447800"/>
          </a:xfrm>
        </p:spPr>
        <p:txBody>
          <a:bodyPr/>
          <a:lstStyle/>
          <a:p>
            <a:pPr algn="ctr"/>
            <a:r>
              <a:rPr lang="en-US" dirty="0"/>
              <a:t>Sooner or later our country will have to fix its crumbling infrastructure</a:t>
            </a:r>
          </a:p>
          <a:p>
            <a:pPr algn="ctr"/>
            <a:r>
              <a:rPr lang="en-US" dirty="0"/>
              <a:t>That means roads, bridges, water pipes, etc. </a:t>
            </a:r>
          </a:p>
          <a:p>
            <a:pPr algn="ctr"/>
            <a:r>
              <a:rPr lang="en-US" dirty="0"/>
              <a:t>Baby Boomers are retiring….Are you ready to take their place and earn a good life???</a:t>
            </a:r>
          </a:p>
        </p:txBody>
      </p:sp>
    </p:spTree>
    <p:extLst>
      <p:ext uri="{BB962C8B-B14F-4D97-AF65-F5344CB8AC3E}">
        <p14:creationId xmlns:p14="http://schemas.microsoft.com/office/powerpoint/2010/main" val="56056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5552A8-9137-4D42-9403-BAD0571B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24" y="206930"/>
            <a:ext cx="10131425" cy="732638"/>
          </a:xfrm>
        </p:spPr>
        <p:txBody>
          <a:bodyPr/>
          <a:lstStyle/>
          <a:p>
            <a:pPr algn="ctr"/>
            <a:r>
              <a:rPr lang="en-US" dirty="0"/>
              <a:t>Robo Cop statue makes National News 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3B65A97-EFC4-4BF6-8E26-22FEDD775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634" y="1022081"/>
            <a:ext cx="7446768" cy="57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38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othing, pressure suit, armor&#10;&#10;Description automatically generated">
            <a:extLst>
              <a:ext uri="{FF2B5EF4-FFF2-40B4-BE49-F238E27FC236}">
                <a16:creationId xmlns:a16="http://schemas.microsoft.com/office/drawing/2014/main" id="{5F981602-1BEE-4213-8FD8-AE818C899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543" y="1"/>
            <a:ext cx="5112979" cy="683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63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B23CF4-BC94-48FA-A925-B47E56D3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7" y="2114155"/>
            <a:ext cx="10131427" cy="1468800"/>
          </a:xfrm>
        </p:spPr>
        <p:txBody>
          <a:bodyPr/>
          <a:lstStyle/>
          <a:p>
            <a:pPr algn="ctr"/>
            <a:r>
              <a:rPr lang="en-US" dirty="0"/>
              <a:t>Article about Robo Cop statue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A8107-5518-4F8D-9811-CF94D4C03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0286" y="3937626"/>
            <a:ext cx="10131428" cy="8604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hlinkClick r:id="rId2"/>
              </a:rPr>
              <a:t>https://www.metrotimes.com/detroit/robocop/Content?oid=26514744</a:t>
            </a:r>
            <a:endParaRPr lang="en-US" dirty="0"/>
          </a:p>
          <a:p>
            <a:pPr algn="ctr"/>
            <a:r>
              <a:rPr lang="en-US" dirty="0"/>
              <a:t>February 24, 2021</a:t>
            </a:r>
          </a:p>
        </p:txBody>
      </p:sp>
    </p:spTree>
    <p:extLst>
      <p:ext uri="{BB962C8B-B14F-4D97-AF65-F5344CB8AC3E}">
        <p14:creationId xmlns:p14="http://schemas.microsoft.com/office/powerpoint/2010/main" val="1468667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C77854-D33D-4D7A-B25C-53B1F3AD2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 to my </a:t>
            </a:r>
            <a:r>
              <a:rPr lang="en-US" dirty="0" err="1"/>
              <a:t>weebly</a:t>
            </a:r>
            <a:r>
              <a:rPr lang="en-US" dirty="0"/>
              <a:t> and look for Unit #7 for information on the trades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760A7-7271-4F27-AC3A-2C070A19A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http://johnniemossocialstudiesemporium.weebly.com/economics-of-personal-finance.html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0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269EE-D3B4-4F83-AF56-0361D30D5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969" y="1144222"/>
            <a:ext cx="10131427" cy="1468800"/>
          </a:xfrm>
        </p:spPr>
        <p:txBody>
          <a:bodyPr/>
          <a:lstStyle/>
          <a:p>
            <a:pPr algn="ctr"/>
            <a:r>
              <a:rPr lang="en-US" b="1" dirty="0"/>
              <a:t>This is my friend nick, I have known him since he was born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62AF4-E476-4C80-8A19-F9812D060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355" y="3225418"/>
            <a:ext cx="10131428" cy="8604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800" dirty="0"/>
              <a:t>He is now the head welder for Detroit bikes</a:t>
            </a:r>
          </a:p>
        </p:txBody>
      </p:sp>
    </p:spTree>
    <p:extLst>
      <p:ext uri="{BB962C8B-B14F-4D97-AF65-F5344CB8AC3E}">
        <p14:creationId xmlns:p14="http://schemas.microsoft.com/office/powerpoint/2010/main" val="339769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43869B-E840-4372-B597-EC4651A30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798" y="1960200"/>
            <a:ext cx="10820401" cy="1468800"/>
          </a:xfrm>
        </p:spPr>
        <p:txBody>
          <a:bodyPr>
            <a:normAutofit/>
          </a:bodyPr>
          <a:lstStyle/>
          <a:p>
            <a:r>
              <a:rPr lang="en-US" sz="3600" dirty="0"/>
              <a:t>Article on the Detroit </a:t>
            </a:r>
            <a:r>
              <a:rPr lang="en-US" sz="3600" dirty="0" err="1"/>
              <a:t>robo</a:t>
            </a:r>
            <a:r>
              <a:rPr lang="en-US" sz="3600" dirty="0"/>
              <a:t> cop commemoration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D6A3A-D61C-4798-BBDA-136B9440E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634" y="3737146"/>
            <a:ext cx="10131428" cy="860400"/>
          </a:xfrm>
        </p:spPr>
        <p:txBody>
          <a:bodyPr/>
          <a:lstStyle/>
          <a:p>
            <a:pPr algn="ctr"/>
            <a:r>
              <a:rPr lang="en-US" dirty="0"/>
              <a:t>https://www.freep.com/story/entertainment/movies/julie-hinds/2020/01/14/robocop-statue-detroit/4456086002/</a:t>
            </a:r>
          </a:p>
        </p:txBody>
      </p:sp>
    </p:spTree>
    <p:extLst>
      <p:ext uri="{BB962C8B-B14F-4D97-AF65-F5344CB8AC3E}">
        <p14:creationId xmlns:p14="http://schemas.microsoft.com/office/powerpoint/2010/main" val="252138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8C2890-BABE-4C6A-B6B2-CEC99867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3794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Nick welding on the </a:t>
            </a:r>
            <a:r>
              <a:rPr lang="en-US" dirty="0" err="1"/>
              <a:t>robo</a:t>
            </a:r>
            <a:r>
              <a:rPr lang="en-US" dirty="0"/>
              <a:t> cop statue </a:t>
            </a:r>
          </a:p>
        </p:txBody>
      </p:sp>
      <p:pic>
        <p:nvPicPr>
          <p:cNvPr id="6" name="Picture 5" descr="A picture containing indoor, floor, person, ceiling&#10;&#10;Description automatically generated">
            <a:extLst>
              <a:ext uri="{FF2B5EF4-FFF2-40B4-BE49-F238E27FC236}">
                <a16:creationId xmlns:a16="http://schemas.microsoft.com/office/drawing/2014/main" id="{B19E2B94-3760-411D-8EDB-E45C59BE4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476" y="1231640"/>
            <a:ext cx="4434587" cy="55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7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8C2890-BABE-4C6A-B6B2-CEC99867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067" y="283030"/>
            <a:ext cx="10131425" cy="845976"/>
          </a:xfrm>
        </p:spPr>
        <p:txBody>
          <a:bodyPr/>
          <a:lstStyle/>
          <a:p>
            <a:pPr algn="ctr"/>
            <a:r>
              <a:rPr lang="en-US" dirty="0"/>
              <a:t>Nick welding on the </a:t>
            </a:r>
            <a:r>
              <a:rPr lang="en-US" dirty="0" err="1"/>
              <a:t>robo</a:t>
            </a:r>
            <a:r>
              <a:rPr lang="en-US" dirty="0"/>
              <a:t> cop statue </a:t>
            </a: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6D318B14-73E4-41F5-A573-38AEEDEBA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534" y="1047748"/>
            <a:ext cx="4092931" cy="55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7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8C2890-BABE-4C6A-B6B2-CEC99867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283029"/>
            <a:ext cx="10131425" cy="911290"/>
          </a:xfrm>
        </p:spPr>
        <p:txBody>
          <a:bodyPr/>
          <a:lstStyle/>
          <a:p>
            <a:pPr algn="ctr"/>
            <a:r>
              <a:rPr lang="en-US" dirty="0"/>
              <a:t>Nick welding for Detroit bikes</a:t>
            </a:r>
          </a:p>
        </p:txBody>
      </p:sp>
      <p:pic>
        <p:nvPicPr>
          <p:cNvPr id="3" name="Picture 2" descr="A picture containing floor, person&#10;&#10;Description automatically generated">
            <a:extLst>
              <a:ext uri="{FF2B5EF4-FFF2-40B4-BE49-F238E27FC236}">
                <a16:creationId xmlns:a16="http://schemas.microsoft.com/office/drawing/2014/main" id="{EED0BEBA-47D5-4E91-81FC-D482F4C34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29" y="1194318"/>
            <a:ext cx="8613320" cy="55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6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8C2890-BABE-4C6A-B6B2-CEC99867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283029"/>
            <a:ext cx="10131425" cy="911290"/>
          </a:xfrm>
        </p:spPr>
        <p:txBody>
          <a:bodyPr/>
          <a:lstStyle/>
          <a:p>
            <a:pPr algn="ctr"/>
            <a:r>
              <a:rPr lang="en-US" dirty="0"/>
              <a:t>Nick welding for Detroit bikes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36E75D-C097-4F18-99E6-A30BB3295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865" y="1193091"/>
            <a:ext cx="9050889" cy="531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7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8C2890-BABE-4C6A-B6B2-CEC99867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283029"/>
            <a:ext cx="10131425" cy="911290"/>
          </a:xfrm>
        </p:spPr>
        <p:txBody>
          <a:bodyPr/>
          <a:lstStyle/>
          <a:p>
            <a:pPr algn="ctr"/>
            <a:r>
              <a:rPr lang="en-US" dirty="0"/>
              <a:t>Nick welding for Detroit bikes</a:t>
            </a:r>
          </a:p>
        </p:txBody>
      </p:sp>
      <p:pic>
        <p:nvPicPr>
          <p:cNvPr id="3" name="Picture 2" descr="A picture containing text, person, red&#10;&#10;Description automatically generated">
            <a:extLst>
              <a:ext uri="{FF2B5EF4-FFF2-40B4-BE49-F238E27FC236}">
                <a16:creationId xmlns:a16="http://schemas.microsoft.com/office/drawing/2014/main" id="{24375E26-706C-47E2-8119-F30AFB853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46" y="1020540"/>
            <a:ext cx="8144718" cy="55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1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8C2890-BABE-4C6A-B6B2-CEC99867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283029"/>
            <a:ext cx="10131425" cy="911290"/>
          </a:xfrm>
        </p:spPr>
        <p:txBody>
          <a:bodyPr/>
          <a:lstStyle/>
          <a:p>
            <a:pPr algn="ctr"/>
            <a:r>
              <a:rPr lang="en-US" dirty="0"/>
              <a:t>Nick welding for Detroit bikes</a:t>
            </a:r>
          </a:p>
        </p:txBody>
      </p:sp>
      <p:pic>
        <p:nvPicPr>
          <p:cNvPr id="6" name="Picture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355EAAA5-53BD-482A-888A-BE4A9292F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321" y="1194319"/>
            <a:ext cx="8640536" cy="545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55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43</TotalTime>
  <Words>260</Words>
  <Application>Microsoft Office PowerPoint</Application>
  <PresentationFormat>Widescreen</PresentationFormat>
  <Paragraphs>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Celestial</vt:lpstr>
      <vt:lpstr>You  can have a career</vt:lpstr>
      <vt:lpstr>This is my friend nick, I have known him since he was born</vt:lpstr>
      <vt:lpstr>Article on the Detroit robo cop commemoration </vt:lpstr>
      <vt:lpstr>Nick welding on the robo cop statue </vt:lpstr>
      <vt:lpstr>Nick welding on the robo cop statue </vt:lpstr>
      <vt:lpstr>Nick welding for Detroit bikes</vt:lpstr>
      <vt:lpstr>Nick welding for Detroit bikes</vt:lpstr>
      <vt:lpstr>Nick welding for Detroit bikes</vt:lpstr>
      <vt:lpstr>Nick welding for Detroit bikes</vt:lpstr>
      <vt:lpstr>Nick is featured in this video 24 seconds in</vt:lpstr>
      <vt:lpstr>Nick is featured in this video 1:42 in</vt:lpstr>
      <vt:lpstr>https://destinationscanner.com/is-welding-a-good-career/ </vt:lpstr>
      <vt:lpstr>Robo Cop statue makes National News </vt:lpstr>
      <vt:lpstr>PowerPoint Presentation</vt:lpstr>
      <vt:lpstr>Article about Robo Cop statue</vt:lpstr>
      <vt:lpstr>Go to my weebly and look for Unit #7 for information on the trades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 can have a career</dc:title>
  <dc:creator>John P Moran</dc:creator>
  <cp:lastModifiedBy>John P Moran</cp:lastModifiedBy>
  <cp:revision>18</cp:revision>
  <dcterms:created xsi:type="dcterms:W3CDTF">2021-02-05T13:56:15Z</dcterms:created>
  <dcterms:modified xsi:type="dcterms:W3CDTF">2021-03-08T17:05:55Z</dcterms:modified>
</cp:coreProperties>
</file>